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12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8F1562-2B3E-4A70-9657-2C572827D70D}" type="datetimeFigureOut">
              <a:rPr lang="nl-NL" smtClean="0"/>
              <a:t>3-12-2018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BD619F-3A58-4B04-AC73-1414DAD1DE5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99484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Wereldeis</a:t>
            </a:r>
            <a:endParaRPr lang="fr-FR" dirty="0"/>
          </a:p>
          <a:p>
            <a:endParaRPr lang="fr-FR" dirty="0"/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BD619F-3A58-4B04-AC73-1414DAD1DE5D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663185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Alcatraz </a:t>
            </a:r>
            <a:r>
              <a:rPr lang="fr-FR"/>
              <a:t>bezoeken</a:t>
            </a:r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BD619F-3A58-4B04-AC73-1414DAD1DE5D}" type="slidenum">
              <a:rPr lang="nl-NL" smtClean="0"/>
              <a:t>20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56660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Chernobyl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BD619F-3A58-4B04-AC73-1414DAD1DE5D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908414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Backpacken</a:t>
            </a:r>
            <a:r>
              <a:rPr lang="fr-FR" dirty="0"/>
              <a:t> </a:t>
            </a:r>
            <a:r>
              <a:rPr lang="fr-FR" dirty="0" err="1"/>
              <a:t>door</a:t>
            </a:r>
            <a:r>
              <a:rPr lang="fr-FR" dirty="0"/>
              <a:t> </a:t>
            </a:r>
            <a:r>
              <a:rPr lang="fr-FR" dirty="0" err="1"/>
              <a:t>australie</a:t>
            </a:r>
            <a:r>
              <a:rPr lang="fr-FR" dirty="0"/>
              <a:t> (</a:t>
            </a:r>
            <a:r>
              <a:rPr lang="fr-FR" dirty="0" err="1"/>
              <a:t>nieuwzeeland</a:t>
            </a:r>
            <a:r>
              <a:rPr lang="fr-FR" dirty="0"/>
              <a:t>)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BD619F-3A58-4B04-AC73-1414DAD1DE5D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548527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Catacombes </a:t>
            </a:r>
            <a:r>
              <a:rPr lang="fr-FR" dirty="0" err="1"/>
              <a:t>parijs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BD619F-3A58-4B04-AC73-1414DAD1DE5D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233479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Suicide </a:t>
            </a:r>
            <a:r>
              <a:rPr lang="fr-FR" dirty="0" err="1"/>
              <a:t>forest</a:t>
            </a:r>
            <a:r>
              <a:rPr lang="fr-FR" dirty="0"/>
              <a:t> Japan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BD619F-3A58-4B04-AC73-1414DAD1DE5D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43294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Blue </a:t>
            </a:r>
            <a:r>
              <a:rPr lang="fr-FR" dirty="0" err="1"/>
              <a:t>lagoon</a:t>
            </a:r>
            <a:r>
              <a:rPr lang="fr-FR" dirty="0"/>
              <a:t>  </a:t>
            </a:r>
            <a:r>
              <a:rPr lang="fr-FR" dirty="0" err="1"/>
              <a:t>ijsland</a:t>
            </a:r>
            <a:endParaRPr lang="fr-FR" dirty="0"/>
          </a:p>
          <a:p>
            <a:r>
              <a:rPr lang="fr-FR" dirty="0"/>
              <a:t>Warm water </a:t>
            </a:r>
            <a:r>
              <a:rPr lang="fr-FR" dirty="0" err="1"/>
              <a:t>boven</a:t>
            </a:r>
            <a:r>
              <a:rPr lang="fr-FR" dirty="0"/>
              <a:t> </a:t>
            </a:r>
            <a:r>
              <a:rPr lang="fr-FR" dirty="0" err="1"/>
              <a:t>kraters</a:t>
            </a:r>
            <a:r>
              <a:rPr lang="fr-FR" dirty="0"/>
              <a:t> in </a:t>
            </a:r>
            <a:r>
              <a:rPr lang="fr-FR" dirty="0" err="1"/>
              <a:t>ijsland</a:t>
            </a:r>
            <a:endParaRPr lang="fr-FR" dirty="0"/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BD619F-3A58-4B04-AC73-1414DAD1DE5D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197257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teknival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BD619F-3A58-4B04-AC73-1414DAD1DE5D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365493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richshaww</a:t>
            </a:r>
            <a:r>
              <a:rPr lang="fr-FR" dirty="0"/>
              <a:t> run</a:t>
            </a:r>
          </a:p>
          <a:p>
            <a:r>
              <a:rPr lang="fr-FR" dirty="0" err="1"/>
              <a:t>India</a:t>
            </a:r>
            <a:r>
              <a:rPr lang="fr-FR" dirty="0"/>
              <a:t>, 1 </a:t>
            </a:r>
            <a:r>
              <a:rPr lang="fr-FR" dirty="0" err="1"/>
              <a:t>vertrekplaats</a:t>
            </a:r>
            <a:r>
              <a:rPr lang="fr-FR" dirty="0"/>
              <a:t>, 1 </a:t>
            </a:r>
            <a:r>
              <a:rPr lang="fr-FR" dirty="0" err="1"/>
              <a:t>aankomst</a:t>
            </a:r>
            <a:r>
              <a:rPr lang="fr-FR" dirty="0"/>
              <a:t>, </a:t>
            </a:r>
            <a:r>
              <a:rPr lang="fr-FR" dirty="0" err="1"/>
              <a:t>geen</a:t>
            </a:r>
            <a:r>
              <a:rPr lang="fr-FR" dirty="0"/>
              <a:t> </a:t>
            </a:r>
            <a:r>
              <a:rPr lang="fr-FR" dirty="0" err="1"/>
              <a:t>routte</a:t>
            </a:r>
            <a:r>
              <a:rPr lang="fr-FR" dirty="0"/>
              <a:t>, </a:t>
            </a:r>
            <a:r>
              <a:rPr lang="fr-FR" dirty="0" err="1"/>
              <a:t>geen</a:t>
            </a:r>
            <a:r>
              <a:rPr lang="fr-FR" dirty="0"/>
              <a:t> </a:t>
            </a:r>
            <a:r>
              <a:rPr lang="fr-FR" dirty="0" err="1"/>
              <a:t>backupp</a:t>
            </a:r>
            <a:r>
              <a:rPr lang="fr-FR" dirty="0"/>
              <a:t> 1-2 </a:t>
            </a:r>
            <a:r>
              <a:rPr lang="fr-FR" dirty="0" err="1"/>
              <a:t>weken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BD619F-3A58-4B04-AC73-1414DAD1DE5D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438579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stanley</a:t>
            </a:r>
            <a:r>
              <a:rPr lang="fr-FR" dirty="0"/>
              <a:t> </a:t>
            </a:r>
            <a:r>
              <a:rPr lang="fr-FR" dirty="0" err="1"/>
              <a:t>Hotel</a:t>
            </a:r>
            <a:r>
              <a:rPr lang="fr-FR" dirty="0"/>
              <a:t> (the </a:t>
            </a:r>
            <a:r>
              <a:rPr lang="fr-FR" dirty="0" err="1"/>
              <a:t>shinning</a:t>
            </a:r>
            <a:r>
              <a:rPr lang="fr-FR" dirty="0"/>
              <a:t>)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BD619F-3A58-4B04-AC73-1414DAD1DE5D}" type="slidenum">
              <a:rPr lang="nl-NL" smtClean="0"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88662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62EE08-E52F-4528-90AC-5E12E4DCAA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48B219-3E35-45FB-A511-86BB1E7BBC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C02DC67-3A9C-48DC-AFF5-2890C3FAB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3A495-72C7-4301-90DA-A8EB6C91CC5B}" type="datetimeFigureOut">
              <a:rPr lang="nl-NL" smtClean="0"/>
              <a:t>3-12-2018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872FB65-3DE9-4705-B3C3-BE8BC3A21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4678584-D706-443D-A9C5-71B472D07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C1DE1-92B2-4B19-A66E-6E4F481E741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33321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5BB65D-ED8B-4798-9EB0-6CBE21EA5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3D40B106-0563-4AFC-A692-390DD5A33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79CBCA3-35F7-4B70-9923-67FCE16FB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3A495-72C7-4301-90DA-A8EB6C91CC5B}" type="datetimeFigureOut">
              <a:rPr lang="nl-NL" smtClean="0"/>
              <a:t>3-12-2018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57DC916-4F86-4AC8-A583-4DF7C30F2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B53F616-2B64-49C2-8D57-042A74199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C1DE1-92B2-4B19-A66E-6E4F481E741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47911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6A8565B6-C172-4611-AE24-2FF9A285EF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9E2A4AE-F9D1-46FC-B4CB-2A42DF6FD9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E51F5AC-A1EC-449E-A5E3-CC3A5981B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3A495-72C7-4301-90DA-A8EB6C91CC5B}" type="datetimeFigureOut">
              <a:rPr lang="nl-NL" smtClean="0"/>
              <a:t>3-12-2018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E3E0378-9AA9-486E-9848-EB858AFED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F172B83-13F3-4F89-B0B7-B67ACB8A3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C1DE1-92B2-4B19-A66E-6E4F481E741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01854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7150D2-6281-43D3-9F3C-2F5D5E127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28C5198-1059-4830-98FC-C30D7E741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E0E3FFF-8266-419D-8DAC-A8C7B9FFE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3A495-72C7-4301-90DA-A8EB6C91CC5B}" type="datetimeFigureOut">
              <a:rPr lang="nl-NL" smtClean="0"/>
              <a:t>3-12-2018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2024DD5-3B15-4E6F-83E3-EB1D153A6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1007142-F6EE-44CB-A566-DC1F2283E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C1DE1-92B2-4B19-A66E-6E4F481E741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47959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D29478-CD2E-4B53-B87A-7332B414A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CFDF7A4-8FAF-4D29-B35F-2BE16BAD8B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9751544-021D-447E-8E14-DEC09AFB4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3A495-72C7-4301-90DA-A8EB6C91CC5B}" type="datetimeFigureOut">
              <a:rPr lang="nl-NL" smtClean="0"/>
              <a:t>3-12-2018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4584C21-56F5-492B-9FC5-1F715A4F9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1D638C6-AC8A-4522-826C-C3A14DA79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C1DE1-92B2-4B19-A66E-6E4F481E741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40413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A085E9-EDDF-4F87-8EC0-F84D5A653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FE4B933-6A8A-4DC2-A90E-36E39CB420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D2F2AF3-B7E6-4B29-92F6-ABD1DE6411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5115827-492A-4379-95A7-116F5CE94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3A495-72C7-4301-90DA-A8EB6C91CC5B}" type="datetimeFigureOut">
              <a:rPr lang="nl-NL" smtClean="0"/>
              <a:t>3-12-2018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4A85D74-5B7B-495A-A4A9-279306274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898A81D-D66A-4137-BDE7-212517E12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C1DE1-92B2-4B19-A66E-6E4F481E741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50145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56CD70-CE62-4CD1-8821-D2CAA1EBF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208969F-D3D2-43F6-B485-01DC20BAFC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5160470-584C-4813-9723-EE9B00AFC9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04F2496-C895-4398-B7F4-AE2779E3CF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711CBE94-93EE-4AB5-8232-08D0BC428F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7F6DEF5B-0119-4A79-8C2B-2E5B5A727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3A495-72C7-4301-90DA-A8EB6C91CC5B}" type="datetimeFigureOut">
              <a:rPr lang="nl-NL" smtClean="0"/>
              <a:t>3-12-2018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ACF9C497-1A6A-4943-BE88-3B0E7F122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9F74CA2F-C586-442A-92AF-1D07C7658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C1DE1-92B2-4B19-A66E-6E4F481E741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89454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A0D28F-68A9-4AB6-8708-02A8F264B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4BECD09-4209-4582-8A49-073FFCB9F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3A495-72C7-4301-90DA-A8EB6C91CC5B}" type="datetimeFigureOut">
              <a:rPr lang="nl-NL" smtClean="0"/>
              <a:t>3-12-2018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9D717F09-33B0-4D46-B655-760B647EC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B3A1F9E-110A-4AFB-8CE4-CA01B412D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C1DE1-92B2-4B19-A66E-6E4F481E741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56702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0F81116-6BC6-434C-9A7C-9390719B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3A495-72C7-4301-90DA-A8EB6C91CC5B}" type="datetimeFigureOut">
              <a:rPr lang="nl-NL" smtClean="0"/>
              <a:t>3-12-2018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50C09853-469B-4E39-A726-596F6DCB8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481B03F-8624-4B24-9CE6-64BF80914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C1DE1-92B2-4B19-A66E-6E4F481E741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6501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A21D46-18D0-4DBC-8687-5C6705E3D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D690700-02F5-4F34-8A60-EC0F9FE8F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305E6BC-2A37-48B7-B86A-D15DE876A1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ACFC34D-5B48-46A7-A59E-0104A6784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3A495-72C7-4301-90DA-A8EB6C91CC5B}" type="datetimeFigureOut">
              <a:rPr lang="nl-NL" smtClean="0"/>
              <a:t>3-12-2018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309842E-7220-45B9-A1CF-895AD5E47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F94699A-486E-4745-9EEA-C8E223413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C1DE1-92B2-4B19-A66E-6E4F481E741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31314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B3CF73-1911-4FD4-BB16-456E3B60E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55BBFD38-08C2-4DA9-9105-1163AB08E1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FB236AA-9982-49AB-94B8-C7296AC493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7A397DC-C730-4175-ADC0-8E45607C2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3A495-72C7-4301-90DA-A8EB6C91CC5B}" type="datetimeFigureOut">
              <a:rPr lang="nl-NL" smtClean="0"/>
              <a:t>3-12-2018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EDDC573-D7FF-4B80-8ACB-FA42D3CBE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129FD53-6E8F-451D-B12F-236FE3240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C1DE1-92B2-4B19-A66E-6E4F481E741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58685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5235ADEC-76CE-4A63-8B5A-F21DCA00E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5013CE5-ACC6-4579-A2A4-EC1CAA024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BA6AAC8-C6FF-4809-8A66-DD17FCEEC7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F3A495-72C7-4301-90DA-A8EB6C91CC5B}" type="datetimeFigureOut">
              <a:rPr lang="nl-NL" smtClean="0"/>
              <a:t>3-12-2018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D8BA8F8-F085-4D90-8F7A-B6B9A9BF45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102737B-4DA3-431A-B6BE-F893F11DDE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C1DE1-92B2-4B19-A66E-6E4F481E741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86110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878548-A38B-47F7-840E-E0CB9F202C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8571E326-F8A0-41E6-9FE9-365D51E8F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026" name="Picture 2" descr="Image result for wereldreis">
            <a:extLst>
              <a:ext uri="{FF2B5EF4-FFF2-40B4-BE49-F238E27FC236}">
                <a16:creationId xmlns:a16="http://schemas.microsoft.com/office/drawing/2014/main" id="{A4DBFA22-CAD7-4059-B9BD-650F47FA07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399" y="-27127"/>
            <a:ext cx="10322529" cy="6885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5656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A7285D-4B13-4325-BAA7-02E757BBA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0DA822D-5020-4ED8-A960-00AE30C19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0242" name="Picture 2" descr="Image result for suicide forest">
            <a:extLst>
              <a:ext uri="{FF2B5EF4-FFF2-40B4-BE49-F238E27FC236}">
                <a16:creationId xmlns:a16="http://schemas.microsoft.com/office/drawing/2014/main" id="{4BC8DB6D-AA8E-41A6-920B-77947CF675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398" y="0"/>
            <a:ext cx="1220679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0144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664BAF-AC93-4F3E-9232-F48FC80CB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0D6DCBF-0A3F-4C2B-9D14-E6740A1E00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1266" name="Picture 2" descr="Image result for blue lagoon">
            <a:extLst>
              <a:ext uri="{FF2B5EF4-FFF2-40B4-BE49-F238E27FC236}">
                <a16:creationId xmlns:a16="http://schemas.microsoft.com/office/drawing/2014/main" id="{9742B1FC-B8EF-411B-A6DB-40E3EB1ED7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535" y="-6644"/>
            <a:ext cx="10296966" cy="6864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35398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82008C-1062-4C33-9E56-81B1CB3F7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8FB1385-0A06-41FB-B2E6-F8106BBB3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2290" name="Picture 2" descr="Image result for thailand">
            <a:extLst>
              <a:ext uri="{FF2B5EF4-FFF2-40B4-BE49-F238E27FC236}">
                <a16:creationId xmlns:a16="http://schemas.microsoft.com/office/drawing/2014/main" id="{83620460-DDA5-448C-A096-56968F3DAB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81880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C9EC9A-6ACA-4F6A-9D42-FC129962E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763C469-1B61-433D-A536-3A2AF9AC6B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3314" name="Picture 2" descr="Image result for teknival">
            <a:extLst>
              <a:ext uri="{FF2B5EF4-FFF2-40B4-BE49-F238E27FC236}">
                <a16:creationId xmlns:a16="http://schemas.microsoft.com/office/drawing/2014/main" id="{13910F51-8E6F-4DBC-9FCA-24A4CF3C07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0" y="0"/>
            <a:ext cx="121761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32781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F51356-FC8B-4403-8FD6-2A643D20D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820030E-9822-446F-91C1-1F64B16FE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4338" name="Picture 2" descr="Image result for the rickshaw run">
            <a:extLst>
              <a:ext uri="{FF2B5EF4-FFF2-40B4-BE49-F238E27FC236}">
                <a16:creationId xmlns:a16="http://schemas.microsoft.com/office/drawing/2014/main" id="{29715A61-C338-4EC7-9058-860D7E4DD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325" y="0"/>
            <a:ext cx="102917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8899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728BF2-96DF-46C2-9000-60BF3ECB4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C6FC824-1559-4BEC-A878-B304AF4C3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5362" name="Picture 2" descr="Image result for shaved head girl">
            <a:extLst>
              <a:ext uri="{FF2B5EF4-FFF2-40B4-BE49-F238E27FC236}">
                <a16:creationId xmlns:a16="http://schemas.microsoft.com/office/drawing/2014/main" id="{1F152EAC-F543-4330-8681-AAF15A115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0"/>
            <a:ext cx="5715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92806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AF9746-8701-4DC4-AD97-3C6C7DBF5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AF02978-3B54-4EBE-B9BC-6470B88A3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6388" name="Picture 4" descr="Image result for mckamey manor">
            <a:extLst>
              <a:ext uri="{FF2B5EF4-FFF2-40B4-BE49-F238E27FC236}">
                <a16:creationId xmlns:a16="http://schemas.microsoft.com/office/drawing/2014/main" id="{EDAFFAD6-CAEF-4C01-8941-3CBF20B4CD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40"/>
            <a:ext cx="12219214" cy="684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48172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CDE41A-DFBF-41D3-8681-205B763AB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7989D42-CEC3-4884-A17D-47F79CE89F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7410" name="Picture 2" descr="Image result for the stanley hotel">
            <a:extLst>
              <a:ext uri="{FF2B5EF4-FFF2-40B4-BE49-F238E27FC236}">
                <a16:creationId xmlns:a16="http://schemas.microsoft.com/office/drawing/2014/main" id="{08EB420C-EE68-4261-BB93-E7E123242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038" y="0"/>
            <a:ext cx="103203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31713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E58205-A50B-49B2-8911-AB0FAC7E4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85DB673-285F-43DF-9264-2E762D620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8434" name="Picture 2" descr="Image result for Bungee Jumping">
            <a:extLst>
              <a:ext uri="{FF2B5EF4-FFF2-40B4-BE49-F238E27FC236}">
                <a16:creationId xmlns:a16="http://schemas.microsoft.com/office/drawing/2014/main" id="{75B259F4-4B26-407A-B374-034CF8360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47066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6F93E0-4C82-476C-932B-81BFCF3F6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3B7DD05-151A-4C3C-B1F9-E146856D09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AutoShape 2" descr="Image result for stoppen met roken">
            <a:extLst>
              <a:ext uri="{FF2B5EF4-FFF2-40B4-BE49-F238E27FC236}">
                <a16:creationId xmlns:a16="http://schemas.microsoft.com/office/drawing/2014/main" id="{A1DBD8EA-8B07-4503-BE29-CBA739AC168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141304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5" name="AutoShape 4" descr="Image result for stoppen met roken">
            <a:extLst>
              <a:ext uri="{FF2B5EF4-FFF2-40B4-BE49-F238E27FC236}">
                <a16:creationId xmlns:a16="http://schemas.microsoft.com/office/drawing/2014/main" id="{BB152E24-9C8D-4DEB-AE6C-5D92B811F44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787287" y="3569302"/>
            <a:ext cx="389581" cy="38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19462" name="Picture 6" descr="Related image">
            <a:extLst>
              <a:ext uri="{FF2B5EF4-FFF2-40B4-BE49-F238E27FC236}">
                <a16:creationId xmlns:a16="http://schemas.microsoft.com/office/drawing/2014/main" id="{43CCA908-4558-4FA1-A814-EB06254CA1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174" y="841717"/>
            <a:ext cx="9496044" cy="4869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6632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31AF6B-2F22-4A3B-8B95-0FD8B2DCC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D8A4B1-FB78-4E03-81AC-7780198B5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2050" name="Picture 2" descr="Image result for auschwitz">
            <a:extLst>
              <a:ext uri="{FF2B5EF4-FFF2-40B4-BE49-F238E27FC236}">
                <a16:creationId xmlns:a16="http://schemas.microsoft.com/office/drawing/2014/main" id="{49B2EBBC-1F9B-48B6-993A-F6A7E0FFF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450" y="0"/>
            <a:ext cx="105791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80183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85B905-AFAC-4782-A687-08FF5D380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C45FDCE-DD6A-4D7A-B5BC-7649A8944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20482" name="Picture 2" descr="Image result for alcatraz">
            <a:extLst>
              <a:ext uri="{FF2B5EF4-FFF2-40B4-BE49-F238E27FC236}">
                <a16:creationId xmlns:a16="http://schemas.microsoft.com/office/drawing/2014/main" id="{7052CB82-A2D5-47AB-9383-D65DA6B3E5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313" y="333375"/>
            <a:ext cx="11001375" cy="619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8060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178814-0AF6-4C25-ACF5-F265F5971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79607C5-9E74-4F3B-AA85-06612168D2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3074" name="Picture 2" descr="Image result for finland">
            <a:extLst>
              <a:ext uri="{FF2B5EF4-FFF2-40B4-BE49-F238E27FC236}">
                <a16:creationId xmlns:a16="http://schemas.microsoft.com/office/drawing/2014/main" id="{F6C1F2F4-44FE-4E10-8480-65F829561C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685" y="0"/>
            <a:ext cx="115606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515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A3B5B1-CD3B-4C5A-940C-75E645AE7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7E9A02B-E13C-412D-BF00-62131E12DB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098" name="Picture 2" descr="Image result for finland">
            <a:extLst>
              <a:ext uri="{FF2B5EF4-FFF2-40B4-BE49-F238E27FC236}">
                <a16:creationId xmlns:a16="http://schemas.microsoft.com/office/drawing/2014/main" id="{50FEC36C-88FD-442E-9DAA-49D6A66AAC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38" y="0"/>
            <a:ext cx="1199991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8700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E50ED5-DC85-430F-9112-3B633F63E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058C083-1E09-4259-923D-2CF48186A8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122" name="Picture 2" descr="Image result for billie eilish">
            <a:extLst>
              <a:ext uri="{FF2B5EF4-FFF2-40B4-BE49-F238E27FC236}">
                <a16:creationId xmlns:a16="http://schemas.microsoft.com/office/drawing/2014/main" id="{7D0E7FE3-159F-454A-A4B0-38C7DA2EE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8600"/>
            <a:ext cx="12192000" cy="6399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0639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103BDA-FC28-4CAB-96C3-2112AFD9E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06B869F-5C82-41BB-A74A-41B78081B4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6146" name="Picture 2" descr="Image result for chernobyl">
            <a:extLst>
              <a:ext uri="{FF2B5EF4-FFF2-40B4-BE49-F238E27FC236}">
                <a16:creationId xmlns:a16="http://schemas.microsoft.com/office/drawing/2014/main" id="{52AEA523-A252-4906-8ACF-1A5F6C55FC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1720" y="0"/>
            <a:ext cx="97482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1028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AB982D-1E16-4C8E-B888-51FFCE0E8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8ED2C4D-9949-4980-934C-DAA16BCAC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7170" name="Picture 2" descr="Image result for australia landscape">
            <a:extLst>
              <a:ext uri="{FF2B5EF4-FFF2-40B4-BE49-F238E27FC236}">
                <a16:creationId xmlns:a16="http://schemas.microsoft.com/office/drawing/2014/main" id="{05C86D9D-136B-4FF2-8AB9-1F22A791F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3882"/>
            <a:ext cx="12198910" cy="6854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0279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DD1CFD-269E-4CE4-AF17-F977884EA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A62BCB6-5E0B-48E8-BD7C-646846A33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8194" name="Picture 2" descr="Image result for catacombs paris">
            <a:extLst>
              <a:ext uri="{FF2B5EF4-FFF2-40B4-BE49-F238E27FC236}">
                <a16:creationId xmlns:a16="http://schemas.microsoft.com/office/drawing/2014/main" id="{48A865C4-7278-4AAE-B338-4A4C1D5757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925" y="9525"/>
            <a:ext cx="10344150" cy="683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5322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50AAB7-24EF-4A73-9B9C-C2E30377C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A8E33A2-C396-4EDA-8EC1-C5DBA9709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9218" name="Picture 2" descr="Image result for vulkaan surfen">
            <a:extLst>
              <a:ext uri="{FF2B5EF4-FFF2-40B4-BE49-F238E27FC236}">
                <a16:creationId xmlns:a16="http://schemas.microsoft.com/office/drawing/2014/main" id="{CC369C63-C192-4911-8F14-54D111C139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913" y="0"/>
            <a:ext cx="102901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3787208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60</Words>
  <Application>Microsoft Office PowerPoint</Application>
  <PresentationFormat>Breedbeeld</PresentationFormat>
  <Paragraphs>22</Paragraphs>
  <Slides>20</Slides>
  <Notes>10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Kantoorthema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Eviee Jwz</dc:creator>
  <cp:lastModifiedBy>Eviee Jwz</cp:lastModifiedBy>
  <cp:revision>3</cp:revision>
  <dcterms:created xsi:type="dcterms:W3CDTF">2018-12-03T19:36:36Z</dcterms:created>
  <dcterms:modified xsi:type="dcterms:W3CDTF">2018-12-03T20:04:17Z</dcterms:modified>
</cp:coreProperties>
</file>

<file path=docProps/thumbnail.jpeg>
</file>